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3" r:id="rId23"/>
    <p:sldId id="287" r:id="rId24"/>
    <p:sldId id="277" r:id="rId25"/>
    <p:sldId id="278" r:id="rId26"/>
    <p:sldId id="279" r:id="rId27"/>
    <p:sldId id="280" r:id="rId28"/>
    <p:sldId id="281" r:id="rId29"/>
    <p:sldId id="285" r:id="rId30"/>
    <p:sldId id="286" r:id="rId31"/>
    <p:sldId id="282" r:id="rId32"/>
    <p:sldId id="284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59028463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9095097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8718526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5795700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9267576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16362734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09403033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9137897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69030128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0831158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37027410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3812048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10455414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81314141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57084314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0496928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2186938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9F5D6CC-318D-4B1F-9032-AECAB07EE757}" type="datetimeFigureOut">
              <a:rPr lang="ro-RO" smtClean="0"/>
              <a:t>23.06.2022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F9505-D1A6-4406-A730-02B62A186FA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44464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5371" y="1856789"/>
            <a:ext cx="9859410" cy="1653109"/>
          </a:xfrm>
        </p:spPr>
        <p:txBody>
          <a:bodyPr>
            <a:noAutofit/>
          </a:bodyPr>
          <a:lstStyle/>
          <a:p>
            <a:r>
              <a:rPr lang="ro-RO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ROLUL STATISTICII ÎN JOCUL DE TENIS</a:t>
            </a:r>
            <a:endParaRPr lang="ro-RO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320165"/>
              </p:ext>
            </p:extLst>
          </p:nvPr>
        </p:nvGraphicFramePr>
        <p:xfrm>
          <a:off x="3411596" y="2775230"/>
          <a:ext cx="5453004" cy="3635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Acrobat Document" r:id="rId3" imgW="40499904" imgH="27003375" progId="AcroExch.Document.DC">
                  <p:embed/>
                </p:oleObj>
              </mc:Choice>
              <mc:Fallback>
                <p:oleObj name="Acrobat Document" r:id="rId3" imgW="40499904" imgH="2700337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1596" y="2775230"/>
                        <a:ext cx="5453004" cy="3635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1577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725" y="662680"/>
            <a:ext cx="9756674" cy="1898596"/>
          </a:xfrm>
        </p:spPr>
        <p:txBody>
          <a:bodyPr/>
          <a:lstStyle/>
          <a:p>
            <a:pPr algn="ctr"/>
            <a:r>
              <a:rPr lang="ro-RO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 ESTE MEDIA PROCENTUALĂ DE PUNCTE CÂȘTIGATE A JUCĂTORILOR DE TOP 100 ATP SI WTA?</a:t>
            </a:r>
            <a:endParaRPr lang="ro-RO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7" t="10242" r="14506" b="4997"/>
          <a:stretch/>
        </p:blipFill>
        <p:spPr>
          <a:xfrm>
            <a:off x="2494104" y="2637030"/>
            <a:ext cx="7225564" cy="3864710"/>
          </a:xfrm>
        </p:spPr>
      </p:pic>
    </p:spTree>
    <p:extLst>
      <p:ext uri="{BB962C8B-B14F-4D97-AF65-F5344CB8AC3E}">
        <p14:creationId xmlns:p14="http://schemas.microsoft.com/office/powerpoint/2010/main" val="4230476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3" t="10425" r="13913" b="4698"/>
          <a:stretch/>
        </p:blipFill>
        <p:spPr>
          <a:xfrm>
            <a:off x="1745672" y="1525979"/>
            <a:ext cx="8657111" cy="4637468"/>
          </a:xfrm>
        </p:spPr>
      </p:pic>
    </p:spTree>
    <p:extLst>
      <p:ext uri="{BB962C8B-B14F-4D97-AF65-F5344CB8AC3E}">
        <p14:creationId xmlns:p14="http://schemas.microsoft.com/office/powerpoint/2010/main" val="9737696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9" t="10012" r="14045" b="4403"/>
          <a:stretch/>
        </p:blipFill>
        <p:spPr>
          <a:xfrm>
            <a:off x="1775360" y="1525979"/>
            <a:ext cx="8637237" cy="4696956"/>
          </a:xfrm>
        </p:spPr>
      </p:pic>
    </p:spTree>
    <p:extLst>
      <p:ext uri="{BB962C8B-B14F-4D97-AF65-F5344CB8AC3E}">
        <p14:creationId xmlns:p14="http://schemas.microsoft.com/office/powerpoint/2010/main" val="3091035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8" t="11112" r="14046" b="4550"/>
          <a:stretch/>
        </p:blipFill>
        <p:spPr>
          <a:xfrm>
            <a:off x="1787236" y="1585356"/>
            <a:ext cx="8632536" cy="4627940"/>
          </a:xfrm>
        </p:spPr>
      </p:pic>
    </p:spTree>
    <p:extLst>
      <p:ext uri="{BB962C8B-B14F-4D97-AF65-F5344CB8AC3E}">
        <p14:creationId xmlns:p14="http://schemas.microsoft.com/office/powerpoint/2010/main" val="5394560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5" t="10238" r="14047" b="4845"/>
          <a:stretch/>
        </p:blipFill>
        <p:spPr>
          <a:xfrm>
            <a:off x="1710046" y="1508166"/>
            <a:ext cx="8707109" cy="4625934"/>
          </a:xfrm>
        </p:spPr>
      </p:pic>
    </p:spTree>
    <p:extLst>
      <p:ext uri="{BB962C8B-B14F-4D97-AF65-F5344CB8AC3E}">
        <p14:creationId xmlns:p14="http://schemas.microsoft.com/office/powerpoint/2010/main" val="4321730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1" t="10410" r="13980" b="5288"/>
          <a:stretch/>
        </p:blipFill>
        <p:spPr>
          <a:xfrm>
            <a:off x="1680358" y="1508165"/>
            <a:ext cx="8736363" cy="4586199"/>
          </a:xfrm>
        </p:spPr>
      </p:pic>
    </p:spTree>
    <p:extLst>
      <p:ext uri="{BB962C8B-B14F-4D97-AF65-F5344CB8AC3E}">
        <p14:creationId xmlns:p14="http://schemas.microsoft.com/office/powerpoint/2010/main" val="3485062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3" t="10645" r="13848" b="4993"/>
          <a:stretch/>
        </p:blipFill>
        <p:spPr>
          <a:xfrm>
            <a:off x="1692234" y="1549730"/>
            <a:ext cx="8706176" cy="4577938"/>
          </a:xfrm>
        </p:spPr>
      </p:pic>
    </p:spTree>
    <p:extLst>
      <p:ext uri="{BB962C8B-B14F-4D97-AF65-F5344CB8AC3E}">
        <p14:creationId xmlns:p14="http://schemas.microsoft.com/office/powerpoint/2010/main" val="1211387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0" t="10523" r="13914" b="4846"/>
          <a:stretch/>
        </p:blipFill>
        <p:spPr>
          <a:xfrm>
            <a:off x="1739735" y="1508166"/>
            <a:ext cx="8664000" cy="4587032"/>
          </a:xfrm>
        </p:spPr>
      </p:pic>
    </p:spTree>
    <p:extLst>
      <p:ext uri="{BB962C8B-B14F-4D97-AF65-F5344CB8AC3E}">
        <p14:creationId xmlns:p14="http://schemas.microsoft.com/office/powerpoint/2010/main" val="31839048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428" y="2329019"/>
            <a:ext cx="10350440" cy="2605178"/>
          </a:xfrm>
        </p:spPr>
        <p:txBody>
          <a:bodyPr/>
          <a:lstStyle/>
          <a:p>
            <a:pPr algn="ctr"/>
            <a:r>
              <a:rPr lang="ro-RO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CUM REUȘIM SĂ ATINGEM ACESTE PROCENTAJE?</a:t>
            </a:r>
            <a:endParaRPr lang="ro-RO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862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3" t="10344" r="13914" b="4550"/>
          <a:stretch/>
        </p:blipFill>
        <p:spPr>
          <a:xfrm>
            <a:off x="1751610" y="1555667"/>
            <a:ext cx="8663050" cy="4644743"/>
          </a:xfrm>
        </p:spPr>
      </p:pic>
    </p:spTree>
    <p:extLst>
      <p:ext uri="{BB962C8B-B14F-4D97-AF65-F5344CB8AC3E}">
        <p14:creationId xmlns:p14="http://schemas.microsoft.com/office/powerpoint/2010/main" val="18675925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1" t="10485" r="13981" b="4846"/>
          <a:stretch/>
        </p:blipFill>
        <p:spPr>
          <a:xfrm>
            <a:off x="1508166" y="1525978"/>
            <a:ext cx="8899372" cy="4724729"/>
          </a:xfrm>
        </p:spPr>
      </p:pic>
    </p:spTree>
    <p:extLst>
      <p:ext uri="{BB962C8B-B14F-4D97-AF65-F5344CB8AC3E}">
        <p14:creationId xmlns:p14="http://schemas.microsoft.com/office/powerpoint/2010/main" val="2698213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3" t="10464" r="14048" b="4254"/>
          <a:stretch/>
        </p:blipFill>
        <p:spPr>
          <a:xfrm>
            <a:off x="1549729" y="1543791"/>
            <a:ext cx="8835633" cy="4746005"/>
          </a:xfrm>
        </p:spPr>
      </p:pic>
    </p:spTree>
    <p:extLst>
      <p:ext uri="{BB962C8B-B14F-4D97-AF65-F5344CB8AC3E}">
        <p14:creationId xmlns:p14="http://schemas.microsoft.com/office/powerpoint/2010/main" val="37910190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t="10100" r="14246" b="4994"/>
          <a:stretch/>
        </p:blipFill>
        <p:spPr>
          <a:xfrm>
            <a:off x="1567543" y="1561604"/>
            <a:ext cx="8829304" cy="4723465"/>
          </a:xfrm>
        </p:spPr>
      </p:pic>
    </p:spTree>
    <p:extLst>
      <p:ext uri="{BB962C8B-B14F-4D97-AF65-F5344CB8AC3E}">
        <p14:creationId xmlns:p14="http://schemas.microsoft.com/office/powerpoint/2010/main" val="849363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1" t="9200" r="14245" b="6867"/>
          <a:stretch/>
        </p:blipFill>
        <p:spPr>
          <a:xfrm>
            <a:off x="1508165" y="1371601"/>
            <a:ext cx="8912385" cy="4809506"/>
          </a:xfrm>
        </p:spPr>
      </p:pic>
    </p:spTree>
    <p:extLst>
      <p:ext uri="{BB962C8B-B14F-4D97-AF65-F5344CB8AC3E}">
        <p14:creationId xmlns:p14="http://schemas.microsoft.com/office/powerpoint/2010/main" val="42835541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" t="1153"/>
          <a:stretch/>
        </p:blipFill>
        <p:spPr>
          <a:xfrm>
            <a:off x="1454727" y="1335973"/>
            <a:ext cx="8962778" cy="4818395"/>
          </a:xfrm>
        </p:spPr>
      </p:pic>
    </p:spTree>
    <p:extLst>
      <p:ext uri="{BB962C8B-B14F-4D97-AF65-F5344CB8AC3E}">
        <p14:creationId xmlns:p14="http://schemas.microsoft.com/office/powerpoint/2010/main" val="800327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767" y="453028"/>
            <a:ext cx="9586934" cy="1502772"/>
          </a:xfrm>
        </p:spPr>
        <p:txBody>
          <a:bodyPr/>
          <a:lstStyle/>
          <a:p>
            <a:pPr algn="ctr"/>
            <a:r>
              <a:rPr lang="ro-RO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 SERVIM?</a:t>
            </a:r>
            <a:endParaRPr lang="ro-RO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4" t="10317" r="14250" b="4993"/>
          <a:stretch/>
        </p:blipFill>
        <p:spPr>
          <a:xfrm>
            <a:off x="1626919" y="1620981"/>
            <a:ext cx="8717396" cy="4665933"/>
          </a:xfrm>
        </p:spPr>
      </p:pic>
    </p:spTree>
    <p:extLst>
      <p:ext uri="{BB962C8B-B14F-4D97-AF65-F5344CB8AC3E}">
        <p14:creationId xmlns:p14="http://schemas.microsoft.com/office/powerpoint/2010/main" val="1239791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7" t="10608" r="13847" b="4550"/>
          <a:stretch/>
        </p:blipFill>
        <p:spPr>
          <a:xfrm>
            <a:off x="1662545" y="1496290"/>
            <a:ext cx="8695239" cy="4661065"/>
          </a:xfrm>
        </p:spPr>
      </p:pic>
    </p:spTree>
    <p:extLst>
      <p:ext uri="{BB962C8B-B14F-4D97-AF65-F5344CB8AC3E}">
        <p14:creationId xmlns:p14="http://schemas.microsoft.com/office/powerpoint/2010/main" val="25626008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10581" r="13781" b="4698"/>
          <a:stretch/>
        </p:blipFill>
        <p:spPr>
          <a:xfrm>
            <a:off x="1680357" y="1549730"/>
            <a:ext cx="8713437" cy="4609770"/>
          </a:xfrm>
        </p:spPr>
      </p:pic>
    </p:spTree>
    <p:extLst>
      <p:ext uri="{BB962C8B-B14F-4D97-AF65-F5344CB8AC3E}">
        <p14:creationId xmlns:p14="http://schemas.microsoft.com/office/powerpoint/2010/main" val="40702858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5" t="10235" r="13914" b="4699"/>
          <a:stretch/>
        </p:blipFill>
        <p:spPr>
          <a:xfrm>
            <a:off x="1514104" y="1555667"/>
            <a:ext cx="8867706" cy="4740481"/>
          </a:xfrm>
        </p:spPr>
      </p:pic>
    </p:spTree>
    <p:extLst>
      <p:ext uri="{BB962C8B-B14F-4D97-AF65-F5344CB8AC3E}">
        <p14:creationId xmlns:p14="http://schemas.microsoft.com/office/powerpoint/2010/main" val="2737804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6" t="11248" r="13882" b="5210"/>
          <a:stretch/>
        </p:blipFill>
        <p:spPr>
          <a:xfrm>
            <a:off x="1715984" y="1567542"/>
            <a:ext cx="8653238" cy="4515757"/>
          </a:xfrm>
        </p:spPr>
      </p:pic>
    </p:spTree>
    <p:extLst>
      <p:ext uri="{BB962C8B-B14F-4D97-AF65-F5344CB8AC3E}">
        <p14:creationId xmlns:p14="http://schemas.microsoft.com/office/powerpoint/2010/main" val="12186617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568" y="2720905"/>
            <a:ext cx="9404723" cy="1400530"/>
          </a:xfrm>
        </p:spPr>
        <p:txBody>
          <a:bodyPr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 ESTE AGGRESSIVE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MARGIN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(RATA DE AGRESIVITATE)?</a:t>
            </a:r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587593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067" y="2501211"/>
            <a:ext cx="9637920" cy="256955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punctelor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ro-R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âștigate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(winner) + erorile forțate ale advs - erorile neforțate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proprii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007819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082" y="493805"/>
            <a:ext cx="3797638" cy="607622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253" y="493805"/>
            <a:ext cx="3792682" cy="606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3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666" y="401980"/>
            <a:ext cx="3815446" cy="610471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88" y="401980"/>
            <a:ext cx="3813587" cy="610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49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456" y="445318"/>
            <a:ext cx="3797633" cy="607621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937" y="445318"/>
            <a:ext cx="3797633" cy="60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3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493" y="466107"/>
            <a:ext cx="3762007" cy="601921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164" y="466107"/>
            <a:ext cx="3766086" cy="602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43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448" y="1453429"/>
            <a:ext cx="8947150" cy="4076020"/>
          </a:xfrm>
        </p:spPr>
      </p:pic>
    </p:spTree>
    <p:extLst>
      <p:ext uri="{BB962C8B-B14F-4D97-AF65-F5344CB8AC3E}">
        <p14:creationId xmlns:p14="http://schemas.microsoft.com/office/powerpoint/2010/main" val="42238712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448" y="1449675"/>
            <a:ext cx="8947150" cy="4071652"/>
          </a:xfrm>
        </p:spPr>
      </p:pic>
    </p:spTree>
    <p:extLst>
      <p:ext uri="{BB962C8B-B14F-4D97-AF65-F5344CB8AC3E}">
        <p14:creationId xmlns:p14="http://schemas.microsoft.com/office/powerpoint/2010/main" val="4001019939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573" y="1445306"/>
            <a:ext cx="8947150" cy="4080389"/>
          </a:xfrm>
        </p:spPr>
      </p:pic>
    </p:spTree>
    <p:extLst>
      <p:ext uri="{BB962C8B-B14F-4D97-AF65-F5344CB8AC3E}">
        <p14:creationId xmlns:p14="http://schemas.microsoft.com/office/powerpoint/2010/main" val="1347876919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9882" y="2750592"/>
            <a:ext cx="9441977" cy="1447334"/>
          </a:xfrm>
        </p:spPr>
        <p:txBody>
          <a:bodyPr/>
          <a:lstStyle/>
          <a:p>
            <a:pPr algn="ctr"/>
            <a:r>
              <a:rPr lang="ro-RO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VĂ MULȚUMESC!</a:t>
            </a:r>
            <a:endParaRPr lang="ro-RO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9423" y="6109855"/>
            <a:ext cx="9221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ȘTEFAN PIȚIAN – DIRECTOR TEHNIC FLORIN MERGEA TENNIS ACADEMY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7090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1748" y="1904476"/>
            <a:ext cx="9424163" cy="4531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SURSE:</a:t>
            </a:r>
          </a:p>
          <a:p>
            <a:pPr>
              <a:buFontTx/>
              <a:buChar char="-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ATPworldtour.com</a:t>
            </a:r>
          </a:p>
          <a:p>
            <a:pPr>
              <a:buFontTx/>
              <a:buChar char="-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Braingametennis.com</a:t>
            </a:r>
          </a:p>
          <a:p>
            <a:pPr>
              <a:buFontTx/>
              <a:buChar char="-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Craig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O’shannessy</a:t>
            </a:r>
            <a:endParaRPr lang="ro-RO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702608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271</TotalTime>
  <Words>78</Words>
  <Application>Microsoft Office PowerPoint</Application>
  <PresentationFormat>Widescreen</PresentationFormat>
  <Paragraphs>12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Century Gothic</vt:lpstr>
      <vt:lpstr>Times New Roman</vt:lpstr>
      <vt:lpstr>Wingdings 3</vt:lpstr>
      <vt:lpstr>Ion</vt:lpstr>
      <vt:lpstr>Acrobat Document</vt:lpstr>
      <vt:lpstr>PowerPoint Presentation</vt:lpstr>
      <vt:lpstr>CARE ESTE MEDIA PROCENTUALĂ DE PUNCTE CÂȘTIGATE A JUCĂTORILOR DE TOP 100 ATP SI WTA?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CUM REUȘIM SĂ ATINGEM ACESTE PROCENTAJE?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UNDE SERVIM?</vt:lpstr>
      <vt:lpstr>PowerPoint Presentation</vt:lpstr>
      <vt:lpstr>PowerPoint Presentation</vt:lpstr>
      <vt:lpstr>PowerPoint Presentation</vt:lpstr>
      <vt:lpstr>PowerPoint Presentation</vt:lpstr>
      <vt:lpstr>CE ESTE AGGRESSIVE MARGIN (RATA DE AGRESIVITATE)?</vt:lpstr>
      <vt:lpstr>Suma punctelor câștigate (winner) + erorile forțate ale advs - erorile neforțate (proprii)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VĂ MULȚUMESC!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32</cp:revision>
  <dcterms:created xsi:type="dcterms:W3CDTF">2022-06-22T19:51:13Z</dcterms:created>
  <dcterms:modified xsi:type="dcterms:W3CDTF">2022-06-23T20:50:16Z</dcterms:modified>
</cp:coreProperties>
</file>